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4931-25D2-4470-AD27-FF4A8E0D6943}" type="datetimeFigureOut">
              <a:rPr lang="sv-SE" smtClean="0"/>
              <a:t>2014-06-11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B361-D1E3-4FD4-87C2-6127CBEDBA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518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4931-25D2-4470-AD27-FF4A8E0D6943}" type="datetimeFigureOut">
              <a:rPr lang="sv-SE" smtClean="0"/>
              <a:t>2014-06-11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B361-D1E3-4FD4-87C2-6127CBEDBA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20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4931-25D2-4470-AD27-FF4A8E0D6943}" type="datetimeFigureOut">
              <a:rPr lang="sv-SE" smtClean="0"/>
              <a:t>2014-06-11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B361-D1E3-4FD4-87C2-6127CBEDBA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809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4931-25D2-4470-AD27-FF4A8E0D6943}" type="datetimeFigureOut">
              <a:rPr lang="sv-SE" smtClean="0"/>
              <a:t>2014-06-11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B361-D1E3-4FD4-87C2-6127CBEDBA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656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4931-25D2-4470-AD27-FF4A8E0D6943}" type="datetimeFigureOut">
              <a:rPr lang="sv-SE" smtClean="0"/>
              <a:t>2014-06-11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B361-D1E3-4FD4-87C2-6127CBEDBA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337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4931-25D2-4470-AD27-FF4A8E0D6943}" type="datetimeFigureOut">
              <a:rPr lang="sv-SE" smtClean="0"/>
              <a:t>2014-06-11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B361-D1E3-4FD4-87C2-6127CBEDBA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7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4931-25D2-4470-AD27-FF4A8E0D6943}" type="datetimeFigureOut">
              <a:rPr lang="sv-SE" smtClean="0"/>
              <a:t>2014-06-11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B361-D1E3-4FD4-87C2-6127CBEDBA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220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4931-25D2-4470-AD27-FF4A8E0D6943}" type="datetimeFigureOut">
              <a:rPr lang="sv-SE" smtClean="0"/>
              <a:t>2014-06-11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B361-D1E3-4FD4-87C2-6127CBEDBA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499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4931-25D2-4470-AD27-FF4A8E0D6943}" type="datetimeFigureOut">
              <a:rPr lang="sv-SE" smtClean="0"/>
              <a:t>2014-06-11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B361-D1E3-4FD4-87C2-6127CBEDBA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235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4931-25D2-4470-AD27-FF4A8E0D6943}" type="datetimeFigureOut">
              <a:rPr lang="sv-SE" smtClean="0"/>
              <a:t>2014-06-11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B361-D1E3-4FD4-87C2-6127CBEDBA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407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4931-25D2-4470-AD27-FF4A8E0D6943}" type="datetimeFigureOut">
              <a:rPr lang="sv-SE" smtClean="0"/>
              <a:t>2014-06-11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4B361-D1E3-4FD4-87C2-6127CBEDBA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950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94931-25D2-4470-AD27-FF4A8E0D6943}" type="datetimeFigureOut">
              <a:rPr lang="sv-SE" smtClean="0"/>
              <a:t>2014-06-11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4B361-D1E3-4FD4-87C2-6127CBEDBA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238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26988"/>
            <a:ext cx="9131300" cy="680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411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27050"/>
            <a:ext cx="9128125" cy="580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154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Division Regionstöd</TermName>
          <TermId xmlns="http://schemas.microsoft.com/office/infopath/2007/PartnerControls">df12321a-0818-4b4c-a600-d496295fbe91</TermId>
        </TermInfo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Publishingstatus xmlns="http://schemas.microsoft.com/sharepoint/v3">Publicerad</NLLPublishingstatus>
    <NLLThinningTime xmlns="http://schemas.microsoft.com/sharepoint/v3" xsi:nil="true"/>
    <NLLProjectNr xmlns="http://schemas.microsoft.com/sharepoint/v3">P_Service_31</NLLProjectNr>
    <NLLInformationclass xmlns="http://schemas.microsoft.com/sharepoint/v3">Publik</NLLInformationclass>
    <AnsvarigQuickpart xmlns="http://schemas.microsoft.com/sharepoint/v3">Mats Johansson</AnsvarigQuickpart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Projec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Service</TermName>
          <TermId xmlns="http://schemas.microsoft.com/office/infopath/2007/PartnerControls">338ff947-f7ff-4649-9c2f-54af75de6f89</TermId>
        </TermInfo>
      </Terms>
    </NLLProjectTypeTaxHTField0>
    <prdProcessTaxHTField0 xmlns="http://schemas.microsoft.com/sharepoint/v3">
      <Terms xmlns="http://schemas.microsoft.com/office/infopath/2007/PartnerControls"/>
    </prdProcessTaxHTField0>
    <NLLDocumentIDValue xmlns="http://schemas.microsoft.com/sharepoint/v3">PService31-9-55</NLLDocumentIDValue>
    <NLLVersion xmlns="http://schemas.microsoft.com/sharepoint/v3">2.0</NLLVersion>
    <NLLModifiedBy xmlns="http://schemas.microsoft.com/sharepoint/v3">Lisette Sällström</NLLModifiedBy>
    <NLLProjectTypeText xmlns="http://schemas.microsoft.com/sharepoint/v3">Service</NLLProjectTypeText>
    <NLLPublishDate xmlns="http://schemas.microsoft.com/sharepoint/v3">2015-03-18T22:00:00+00:00</NLLPublishDate>
    <NLLInformationCollectionTaxHTField0 xmlns="http://schemas.microsoft.com/sharepoint/v3">
      <Terms xmlns="http://schemas.microsoft.com/office/infopath/2007/PartnerControls"/>
    </NLLInformationCollectionTaxHTField0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Vårdnära Service</TermName>
          <TermId xmlns="http://schemas.microsoft.com/office/infopath/2007/PartnerControls">aaab0d70-2b20-41b9-81a9-39ef7e959bc6</TermId>
        </TermInfo>
      </Terms>
    </NLLProducerPlaceTaxHTField0>
    <TaxKeywordTaxHTField xmlns="bfe5ee2f-6261-4ef7-9094-605fbf1c60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Vårdnära service pilot slutrapport</TermName>
          <TermId xmlns="http://schemas.microsoft.com/office/infopath/2007/PartnerControls">656582eb-a5a7-44c5-97f8-a36473c7ed6a</TermId>
        </TermInfo>
        <TermInfo xmlns="http://schemas.microsoft.com/office/infopath/2007/PartnerControls">
          <TermName xmlns="http://schemas.microsoft.com/office/infopath/2007/PartnerControls">Vårdnära Service VNS</TermName>
          <TermId xmlns="http://schemas.microsoft.com/office/infopath/2007/PartnerControls">1e0dfa84-fdd9-4c32-a06b-45f0b95d501e</TermId>
        </TermInfo>
      </Terms>
    </TaxKeywordTaxHTField>
    <_dlc_DocId xmlns="bfe5ee2f-6261-4ef7-9094-605fbf1c60c0">PService31-9-55</_dlc_DocId>
    <_dlc_DocIdUrl xmlns="bfe5ee2f-6261-4ef7-9094-605fbf1c60c0">
      <Url>http://spportal.extvis.local/process/projekt/_layouts/15/DocIdRedir.aspx?ID=PService31-9-55</Url>
      <Description>PService31-9-55</Description>
    </_dlc_DocIdUrl>
    <_dlc_DocIdPersistId xmlns="bfe5ee2f-6261-4ef7-9094-605fbf1c60c0">false</_dlc_DocIdPersistId>
    <VIS_DocumentId xmlns="af834ee9-b00b-4978-96cf-ee7e39717281">
      <Url>https://samarbeta.nll.se/projekt/vardnaraservice/_layouts/DocIdRedir.aspx?ID=PService31-9-55</Url>
      <Description>PService31-9-55</Description>
    </VIS_DocumentId>
    <VISResponsible xmlns="af834ee9-b00b-4978-96cf-ee7e39717281">
      <UserInfo>
        <DisplayName>Mats Johansson</DisplayName>
        <AccountId>18</AccountId>
        <AccountType/>
      </UserInfo>
    </VISResponsible>
    <DocumentStatus xmlns="af834ee9-b00b-4978-96cf-ee7e39717281">
      <Url>https://samarbeta.nll.se/projekt/vardnaraservice/_layouts/15/WrkStat.aspx?List=90b13ffb%2D8dad%2D43aa%2D927a%2D062c5d6a6349&amp;WorkflowInstanceID=79e8c153%2Dbde8%2D4044%2D86a1%2D23fbbe94a05d</Url>
      <Description>Publicerad</Description>
    </DocumentStatus>
    <NLLPublishDateQuickpart xmlns="http://schemas.microsoft.com/sharepoint/v3" xsi:nil="true"/>
    <NLLEstablishedByQuickpart xmlns="http://schemas.microsoft.com/sharepoint/v3" xsi:nil="true"/>
    <NLLEstablishedBy xmlns="http://schemas.microsoft.com/sharepoint/v3">
      <UserInfo>
        <DisplayName/>
        <AccountId/>
        <AccountType/>
      </UserInfo>
    </NLLEstablishedBy>
    <VersionComment xmlns="http://schemas.microsoft.com/sharepoint/v3" xsi:nil="true"/>
    <NLLPublished xmlns="http://schemas.microsoft.com/sharepoint/v3" xsi:nil="true"/>
    <NLLLockWorkflows xmlns="http://schemas.microsoft.com/sharepoint/v3">false</NLLLockWorkflows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llmän projektpresentation" ma:contentTypeID="0x010100D7963E0E5B7A40E5AEA07389401D709F00961A53B456A74BF9B47A39F533F550AB030300E4CAB343DF128142835797F434077966" ma:contentTypeVersion="29" ma:contentTypeDescription="Allmän projektpresentation" ma:contentTypeScope="" ma:versionID="8fd00e25cc059d78ce57c1aa4b4daff3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627683cf1bec21ab5050c82ef26aed51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NLLProjectNr" minOccurs="0"/>
                <xsd:element ref="ns1:NLLProjectTypeTaxHTField0" minOccurs="0"/>
                <xsd:element ref="ns1:NLLProjectTypeText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jectNr" ma:index="24" nillable="true" ma:displayName="Projektnr" ma:hidden="true" ma:internalName="NLLProjectNr" ma:readOnly="true">
      <xsd:simpleType>
        <xsd:restriction base="dms:Text"/>
      </xsd:simpleType>
    </xsd:element>
    <xsd:element name="NLLProjectTypeTaxHTField0" ma:index="26" nillable="true" ma:taxonomy="true" ma:internalName="NLLProjectTypeTaxHTField0" ma:taxonomyFieldName="NLLProjectType" ma:displayName="Projekttyp" ma:readOnly="true" ma:fieldId="{da084c44-0780-45ee-93ed-f300840b1d3b}" ma:sspId="39d54842-4abd-4019-b0bf-19e71d696155" ma:termSetId="65777e8a-f289-40c0-a115-80cb8571801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jectTypeText" ma:index="27" nillable="true" ma:displayName="Projekttyp" ma:hidden="true" ma:internalName="NLLProjectTypeText" ma:readOnly="true">
      <xsd:simpleType>
        <xsd:restriction base="dms:Text"/>
      </xsd:simpleType>
    </xsd:element>
    <xsd:element name="prdProcessTaxHTField0" ma:index="28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9" nillable="true" ma:displayName="Version" ma:internalName="NLLVersion" ma:readOnly="false">
      <xsd:simpleType>
        <xsd:restriction base="dms:Text"/>
      </xsd:simpleType>
    </xsd:element>
    <xsd:element name="NLLModifiedBy" ma:index="30" nillable="true" ma:displayName="Upprättad av" ma:hidden="true" ma:internalName="NLLModifiedBy">
      <xsd:simpleType>
        <xsd:restriction base="dms:Text"/>
      </xsd:simpleType>
    </xsd:element>
    <xsd:element name="NLLDocumentIDValue" ma:index="31" nillable="true" ma:displayName="Dokument-Id Värde" ma:hidden="true" ma:internalName="NLLDocumentIDValue">
      <xsd:simpleType>
        <xsd:restriction base="dms:Text"/>
      </xsd:simpleType>
    </xsd:element>
    <xsd:element name="NLLPublishingstatus" ma:index="32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3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5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6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8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9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40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1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2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3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4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847C2E-93A1-4F9B-BFF0-96554069E5B2}"/>
</file>

<file path=customXml/itemProps2.xml><?xml version="1.0" encoding="utf-8"?>
<ds:datastoreItem xmlns:ds="http://schemas.openxmlformats.org/officeDocument/2006/customXml" ds:itemID="{4A09B109-C407-448A-8E8E-A3FD6948FDD2}"/>
</file>

<file path=customXml/itemProps3.xml><?xml version="1.0" encoding="utf-8"?>
<ds:datastoreItem xmlns:ds="http://schemas.openxmlformats.org/officeDocument/2006/customXml" ds:itemID="{E9C29BBD-C153-4091-93D9-BB232D9A4623}"/>
</file>

<file path=customXml/itemProps4.xml><?xml version="1.0" encoding="utf-8"?>
<ds:datastoreItem xmlns:ds="http://schemas.openxmlformats.org/officeDocument/2006/customXml" ds:itemID="{A95784AB-F473-46A0-B042-6F379312E14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0</Words>
  <Application>Microsoft Office PowerPoint</Application>
  <PresentationFormat>Bildspel på skärmen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 Theme</vt:lpstr>
      <vt:lpstr>PowerPoint-presentation</vt:lpstr>
      <vt:lpstr>PowerPoint-presentation</vt:lpstr>
    </vt:vector>
  </TitlesOfParts>
  <Company>Sogeti Sverige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Gantschema Vårdnära serviceprojektet</dc:title>
  <dc:creator>Mark, Fredrik</dc:creator>
  <cp:keywords>Vårdnära service pilot slutrapport; Vårdnära Service VNS</cp:keywords>
  <cp:lastModifiedBy>Mats Johansson</cp:lastModifiedBy>
  <cp:revision>2</cp:revision>
  <dcterms:created xsi:type="dcterms:W3CDTF">2012-09-20T10:31:42Z</dcterms:created>
  <dcterms:modified xsi:type="dcterms:W3CDTF">2014-06-11T04:58:20Z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0x010100D7963E0E5B7A40E5AEA07389401D709F00961A53B456A74BF9B47A39F533F550AB030300E4CAB343DF128142835797F434077966</vt:lpwstr>
  </property>
  <property fmtid="{D5CDD505-2E9C-101B-9397-08002B2CF9AE}" pid="3" name="TaxKeyword">
    <vt:lpwstr>59;#Vårdnära service pilot slutrapport|656582eb-a5a7-44c5-97f8-a36473c7ed6a;#60;#Vårdnära Service VNS|1e0dfa84-fdd9-4c32-a06b-45f0b95d501e</vt:lpwstr>
  </property>
  <property fmtid="{D5CDD505-2E9C-101B-9397-08002B2CF9AE}" pid="4" name="TaxCatchAll">
    <vt:lpwstr>32;#Presentation|981e6eac-a633-4de2-91a2-d5e48e1c0d00;#229;#Division Regionstöd|df12321a-0818-4b4c-a600-d496295fbe91;#60;#Vårdnära Service VNS;#59;#Vårdnära service pilot slutrapport;#58;#Vårdnära Service|aaab0d70-2b20-41b9-81a9-39ef7e959bc6;#37;#Service|338ff947-f7ff-4649-9c2f-54af75de6f89;#1;#Region Norrbotten|2ac66d7d-7456-4491-b0c4-3e1d538f92db</vt:lpwstr>
  </property>
  <property fmtid="{D5CDD505-2E9C-101B-9397-08002B2CF9AE}" pid="5" name="NLLStakeholder">
    <vt:lpwstr>229;#Division Regionstöd|df12321a-0818-4b4c-a600-d496295fbe91;#1;#Region Norrbotten|2ac66d7d-7456-4491-b0c4-3e1d538f92db</vt:lpwstr>
  </property>
  <property fmtid="{D5CDD505-2E9C-101B-9397-08002B2CF9AE}" pid="6" name="prdProcess">
    <vt:lpwstr/>
  </property>
  <property fmtid="{D5CDD505-2E9C-101B-9397-08002B2CF9AE}" pid="7" name="NLLTargetGroup">
    <vt:lpwstr>47;#Administrativa|e87d69ee-3eb7-4d30-9feb-dccc76b6926c;#61;#Vård|04c8a0f3-e27b-4410-8567-f314f566cea2</vt:lpwstr>
  </property>
  <property fmtid="{D5CDD505-2E9C-101B-9397-08002B2CF9AE}" pid="8" name="NLLMeetingTypeTaxHTField0">
    <vt:lpwstr/>
  </property>
  <property fmtid="{D5CDD505-2E9C-101B-9397-08002B2CF9AE}" pid="9" name="Grundmall">
    <vt:bool>true</vt:bool>
  </property>
  <property fmtid="{D5CDD505-2E9C-101B-9397-08002B2CF9AE}" pid="10" name="Publicerad">
    <vt:lpwstr>2013-03-18</vt:lpwstr>
  </property>
  <property fmtid="{D5CDD505-2E9C-101B-9397-08002B2CF9AE}" pid="11" name="NLLDocumentType">
    <vt:lpwstr>32;#Presentation|981e6eac-a633-4de2-91a2-d5e48e1c0d00</vt:lpwstr>
  </property>
  <property fmtid="{D5CDD505-2E9C-101B-9397-08002B2CF9AE}" pid="12" name="NLLProjectType">
    <vt:lpwstr>37;#Service|338ff947-f7ff-4649-9c2f-54af75de6f89</vt:lpwstr>
  </property>
  <property fmtid="{D5CDD505-2E9C-101B-9397-08002B2CF9AE}" pid="14" name="_dlc_DocIdItemGuid">
    <vt:lpwstr>a3ddd392-c7e0-48ed-b5cb-02f0c7ee23fe</vt:lpwstr>
  </property>
  <property fmtid="{D5CDD505-2E9C-101B-9397-08002B2CF9AE}" pid="15" name="CareActionCodeSurgical">
    <vt:lpwstr/>
  </property>
  <property fmtid="{D5CDD505-2E9C-101B-9397-08002B2CF9AE}" pid="16" name="PsychiatricCodeTaxHTField0">
    <vt:lpwstr/>
  </property>
  <property fmtid="{D5CDD505-2E9C-101B-9397-08002B2CF9AE}" pid="17" name="TLVCodeDiagnosisTaxHTField0">
    <vt:lpwstr/>
  </property>
  <property fmtid="{D5CDD505-2E9C-101B-9397-08002B2CF9AE}" pid="18" name="AnalysisName">
    <vt:lpwstr/>
  </property>
  <property fmtid="{D5CDD505-2E9C-101B-9397-08002B2CF9AE}" pid="19" name="CareFormTaxHTField0">
    <vt:lpwstr/>
  </property>
  <property fmtid="{D5CDD505-2E9C-101B-9397-08002B2CF9AE}" pid="20" name="CareActionCodeNonSurgicalTaxHTField0">
    <vt:lpwstr/>
  </property>
  <property fmtid="{D5CDD505-2E9C-101B-9397-08002B2CF9AE}" pid="21" name="SpecialtyTaxHTField0">
    <vt:lpwstr/>
  </property>
  <property fmtid="{D5CDD505-2E9C-101B-9397-08002B2CF9AE}" pid="22" name="CareActionCodeNonSurgical">
    <vt:lpwstr/>
  </property>
  <property fmtid="{D5CDD505-2E9C-101B-9397-08002B2CF9AE}" pid="23" name="CompulsoryActionTaxHTField0">
    <vt:lpwstr/>
  </property>
  <property fmtid="{D5CDD505-2E9C-101B-9397-08002B2CF9AE}" pid="24" name="Specialty">
    <vt:lpwstr/>
  </property>
  <property fmtid="{D5CDD505-2E9C-101B-9397-08002B2CF9AE}" pid="25" name="ICD10Code">
    <vt:lpwstr/>
  </property>
  <property fmtid="{D5CDD505-2E9C-101B-9397-08002B2CF9AE}" pid="26" name="AnalysisNameTaxHTField0">
    <vt:lpwstr/>
  </property>
  <property fmtid="{D5CDD505-2E9C-101B-9397-08002B2CF9AE}" pid="27" name="CareForm">
    <vt:lpwstr/>
  </property>
  <property fmtid="{D5CDD505-2E9C-101B-9397-08002B2CF9AE}" pid="28" name="CareActionCodeSurgicalTaxHTField0">
    <vt:lpwstr/>
  </property>
  <property fmtid="{D5CDD505-2E9C-101B-9397-08002B2CF9AE}" pid="29" name="PharmaceuticalCodeTaxHTField0">
    <vt:lpwstr/>
  </property>
  <property fmtid="{D5CDD505-2E9C-101B-9397-08002B2CF9AE}" pid="30" name="ICD10CodeTaxHTField0">
    <vt:lpwstr/>
  </property>
  <property fmtid="{D5CDD505-2E9C-101B-9397-08002B2CF9AE}" pid="31" name="CompulsoryAction">
    <vt:lpwstr/>
  </property>
  <property fmtid="{D5CDD505-2E9C-101B-9397-08002B2CF9AE}" pid="32" name="References">
    <vt:lpwstr/>
  </property>
  <property fmtid="{D5CDD505-2E9C-101B-9397-08002B2CF9AE}" pid="33" name="TLVCodeAction">
    <vt:lpwstr/>
  </property>
  <property fmtid="{D5CDD505-2E9C-101B-9397-08002B2CF9AE}" pid="34" name="RadiologicalCode">
    <vt:lpwstr/>
  </property>
  <property fmtid="{D5CDD505-2E9C-101B-9397-08002B2CF9AE}" pid="35" name="TLVCodeDiagnosis">
    <vt:lpwstr/>
  </property>
  <property fmtid="{D5CDD505-2E9C-101B-9397-08002B2CF9AE}" pid="36" name="PharmaceuticalCode">
    <vt:lpwstr/>
  </property>
  <property fmtid="{D5CDD505-2E9C-101B-9397-08002B2CF9AE}" pid="37" name="ReferencesTaxHTField0">
    <vt:lpwstr/>
  </property>
  <property fmtid="{D5CDD505-2E9C-101B-9397-08002B2CF9AE}" pid="38" name="TLVCodeActionTaxHTField0">
    <vt:lpwstr/>
  </property>
  <property fmtid="{D5CDD505-2E9C-101B-9397-08002B2CF9AE}" pid="39" name="PsychiatricCode">
    <vt:lpwstr/>
  </property>
  <property fmtid="{D5CDD505-2E9C-101B-9397-08002B2CF9AE}" pid="40" name="RadiologicalCodeTaxHTField0">
    <vt:lpwstr/>
  </property>
  <property fmtid="{D5CDD505-2E9C-101B-9397-08002B2CF9AE}" pid="41" name="NLLFactOwner">
    <vt:lpwstr>https://samarbeta.nll.se/projekt/vardnaraservice, Vårdnära Service</vt:lpwstr>
  </property>
  <property fmtid="{D5CDD505-2E9C-101B-9397-08002B2CF9AE}" pid="42" name="NLLFactOwnerText">
    <vt:lpwstr>Vårdnära Service</vt:lpwstr>
  </property>
  <property fmtid="{D5CDD505-2E9C-101B-9397-08002B2CF9AE}" pid="43" name="NLLProducerPlace">
    <vt:lpwstr>58;#Vårdnära Service|aaab0d70-2b20-41b9-81a9-39ef7e959bc6</vt:lpwstr>
  </property>
  <property fmtid="{D5CDD505-2E9C-101B-9397-08002B2CF9AE}" pid="44" name="NLLInformationCollection">
    <vt:lpwstr/>
  </property>
  <property fmtid="{D5CDD505-2E9C-101B-9397-08002B2CF9AE}" pid="46" name="NLLMeetingType">
    <vt:lpwstr/>
  </property>
  <property fmtid="{D5CDD505-2E9C-101B-9397-08002B2CF9AE}" pid="47" name="Order">
    <vt:r8>5500</vt:r8>
  </property>
  <property fmtid="{D5CDD505-2E9C-101B-9397-08002B2CF9AE}" pid="48" name="NLLApprovedBy">
    <vt:lpwstr/>
  </property>
  <property fmtid="{D5CDD505-2E9C-101B-9397-08002B2CF9AE}" pid="52" name="NLLPTCProcessTeam">
    <vt:lpwstr/>
  </property>
  <property fmtid="{D5CDD505-2E9C-101B-9397-08002B2CF9AE}" pid="53" name="NLLMtptCode">
    <vt:lpwstr/>
  </property>
  <property fmtid="{D5CDD505-2E9C-101B-9397-08002B2CF9AE}" pid="54" name="NLLMtptCodeTaxHTField0">
    <vt:lpwstr/>
  </property>
  <property fmtid="{D5CDD505-2E9C-101B-9397-08002B2CF9AE}" pid="55" name="NLLTargetGroupTaxHTField0">
    <vt:lpwstr>Administrativa|e87d69ee-3eb7-4d30-9feb-dccc76b6926c;Vård|04c8a0f3-e27b-4410-8567-f314f566cea2</vt:lpwstr>
  </property>
  <property fmtid="{D5CDD505-2E9C-101B-9397-08002B2CF9AE}" pid="56" name="NLLApprovedByQuickPart">
    <vt:lpwstr/>
  </property>
  <property fmtid="{D5CDD505-2E9C-101B-9397-08002B2CF9AE}" pid="57" name="xd_ProgID">
    <vt:lpwstr/>
  </property>
  <property fmtid="{D5CDD505-2E9C-101B-9397-08002B2CF9AE}" pid="58" name="_dlc_Exempt">
    <vt:bool>false</vt:bool>
  </property>
  <property fmtid="{D5CDD505-2E9C-101B-9397-08002B2CF9AE}" pid="59" name="_SourceUrl">
    <vt:lpwstr/>
  </property>
  <property fmtid="{D5CDD505-2E9C-101B-9397-08002B2CF9AE}" pid="60" name="_SharedFileIndex">
    <vt:lpwstr/>
  </property>
  <property fmtid="{D5CDD505-2E9C-101B-9397-08002B2CF9AE}" pid="62" name="TemplateUrl">
    <vt:lpwstr/>
  </property>
  <property fmtid="{D5CDD505-2E9C-101B-9397-08002B2CF9AE}" pid="64" name="NLLDecisionLevelManagedTaxHTField0">
    <vt:lpwstr/>
  </property>
  <property fmtid="{D5CDD505-2E9C-101B-9397-08002B2CF9AE}" pid="65" name="NLLDecisionLevelGoverning">
    <vt:lpwstr/>
  </property>
  <property fmtid="{D5CDD505-2E9C-101B-9397-08002B2CF9AE}" pid="67" name="NLLPTCVISEditor">
    <vt:lpwstr/>
  </property>
  <property fmtid="{D5CDD505-2E9C-101B-9397-08002B2CF9AE}" pid="68" name="xd_Signature">
    <vt:bool>false</vt:bool>
  </property>
  <property fmtid="{D5CDD505-2E9C-101B-9397-08002B2CF9AE}" pid="69" name="NLLDecisionLevel">
    <vt:lpwstr/>
  </property>
  <property fmtid="{D5CDD505-2E9C-101B-9397-08002B2CF9AE}" pid="71" name="NLLPTCProcessLeader">
    <vt:lpwstr/>
  </property>
  <property fmtid="{D5CDD505-2E9C-101B-9397-08002B2CF9AE}" pid="72" name="NLLDecisionLevelManaged">
    <vt:lpwstr/>
  </property>
</Properties>
</file>